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83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48889-7F9B-477C-878F-24EE3B3BF144}" type="datetimeFigureOut">
              <a:rPr lang="ru-RU" smtClean="0"/>
              <a:t>19.03.2012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352F0-A23F-491A-992F-4095347F7B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981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48B294-3A1F-4802-B7D0-FC81C8808F71}" type="datetime1">
              <a:rPr lang="en-US" smtClean="0"/>
              <a:t>3/19/2012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BA9FDA-D460-4425-9DF5-EBAD8994E5AE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B63A13-3452-4602-AEC1-9BD93D7B5803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EB4329-CCA7-454F-A41D-8297A7EA581A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99DFB8-188D-449A-B3C3-BFC6C444BB39}" type="datetime1">
              <a:rPr lang="en-US" smtClean="0"/>
              <a:t>3/19/2012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ADD453-8C2D-48D3-A04B-D2C4CAA063A0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39B375-BC02-407C-8F5A-C9A2BA2F7121}" type="datetime1">
              <a:rPr lang="en-US" smtClean="0"/>
              <a:t>3/19/2012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1FE94-B52D-46D2-9E2C-725D2459E227}" type="datetime1">
              <a:rPr lang="en-US" smtClean="0"/>
              <a:t>3/19/2012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CCC446-C250-48A3-B18E-9B0C2102F159}" type="datetime1">
              <a:rPr lang="en-US" smtClean="0"/>
              <a:t>3/19/2012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03B7A3E-7AF8-476D-B382-55A1B5E456D2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05FB38-F62A-4634-B973-D393BFAD7817}" type="datetime1">
              <a:rPr lang="en-US" smtClean="0"/>
              <a:t>3/19/2012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fld id="{7FF5E5C3-F64F-4BDD-B15D-1F7AA9E807DB}" type="datetime1">
              <a:rPr lang="en-US" smtClean="0"/>
              <a:t>3/19/2012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2300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Основы языка </a:t>
            </a:r>
            <a:r>
              <a:rPr lang="ru-RU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Transact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SQL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3611607"/>
            <a:ext cx="8062664" cy="1199704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Лекция 6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82547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Идентификаторы (имена) в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Transact SQL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должны состоять из символов латинского алфавита, цифр или символов _ , @ 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#.</a:t>
            </a:r>
          </a:p>
          <a:p>
            <a:pPr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Любую колонку или таблицу можно уникально идентифицировать следующим составным именем – имя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БД.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имя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владельца.имя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таблицы или представления, для столбца – названием таблицы или представления.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этих характеристик отделяется от предыдущей точкой:</a:t>
            </a:r>
          </a:p>
          <a:p>
            <a:pPr marL="109728" indent="0" hangingPunc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database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dbowner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table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column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name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database.dbowner.view_name.column_name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Идентификаторы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Transact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SQL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21020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4738531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идентификаторы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должны начинаться с символа латинского алфавита;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идентификаторы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начинающиеся с @, обозначают локальные переменные;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идентификаторы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начинающиеся с #, считаются именами временных объектов;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имени объектов не могут встречаться пробелы.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Правила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40225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473853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 языке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Transact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SQL возможны две формы записи комментариев: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/*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Текст комментария*/ – обычно используется для записи многострочных комментариев.</a:t>
            </a:r>
          </a:p>
          <a:p>
            <a:pPr>
              <a:spcAft>
                <a:spcPts val="1200"/>
              </a:spcAft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Текст комментария – используется для комментариев, записываемых в одну строку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Комментарии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6134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688632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BNF обозначениях используются следующие элементы: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Символ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"::=" означает равенство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Ключевые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слова записываются прописными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буквами.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Метки-заполнители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конкретных значений элементов и переменных записываются курсивом.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Необязательные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элементы команды заключены в квадратные скобки [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Вертикальная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черта | указывает на то, что все предшествующие ей элементы списка являются необязательными и могут быть заменены любым другим элементом списка после этой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17632" cy="72008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BNF-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Нотация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457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68863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Фигурные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скобки { } указывают на то, что все находящееся внутри них является единым целым.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Троеточие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"…" означает, что предшествующая часть команды может быть повторена любое количество раз.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Многоточие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внутри которого находится запятая ".,..", указывает, что предшествующая часть команды, состоящая из нескольких элементов, разделенных запятыми, может иметь произвольное число повторений. Запятую нельзя ставить после последнего элемента.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Круглые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скобки являются элементом команды.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17632" cy="720080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BNF-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Нотация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14095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9368"/>
            <a:ext cx="8640960" cy="5688632"/>
          </a:xfrm>
        </p:spPr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Оператор – это символ, обозначающий действие, выполняемое над одним или несколькими выражениями. Чаще всего операторы используются в командах DELETE, INSERT, SELECT и UPDATE, а также применяются при создании хранимых процедур, функций, триггеров и представлений.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Операторы делятся на следующие категории: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Арифметические операторы.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Операторы присваивания.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 Побитовые операторы.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Операторы сравнения.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Логические операторы.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 Унарные операторы.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17632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Операторы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86582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Арифметические операторы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272" y="2060848"/>
            <a:ext cx="813690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5195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Оператор присваивания (=) присваивает значение переменной.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Ключевое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слово AS служит оператором для присваивания псевдонимов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alias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таблицам или заголовкам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столбцов.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Операторы присваивания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62559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19256" cy="2523736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Побитовые операторы являются удобным средством манипулирования битами в двух выражениях целого типа.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побитовых операций доступны следующие типы данных: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Binary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Bit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SmallInt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Tinyint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Varbinary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Побитовые операторы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149080"/>
            <a:ext cx="705678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08102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904656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Операторы сравнения проверяют равенство или неравенство двух выражений.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операции является булево значение - TRUE или FALSE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hangingPunct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Операторы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сравнения чаще всего используются в предложениях WHERE для отбора строк, соответствующих условиям поиска. </a:t>
            </a:r>
          </a:p>
          <a:p>
            <a:pPr hangingPunct="0"/>
            <a:r>
              <a:rPr lang="ru-RU" dirty="0">
                <a:latin typeface="Times New Roman" pitchFamily="18" charset="0"/>
                <a:cs typeface="Times New Roman" pitchFamily="18" charset="0"/>
              </a:rPr>
              <a:t>Например, можно выбрать студентов, получающих стипендию больше тысячи тенге.</a:t>
            </a:r>
          </a:p>
          <a:p>
            <a:pPr marL="109728" indent="0" hangingPunc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SELECT FIO FROM Students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Stipendiya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&gt;=1000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Операторы сравнения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04864"/>
            <a:ext cx="59340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4277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481328"/>
            <a:ext cx="8507288" cy="45399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6.1 Общее описание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SQL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Подразделы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Transact SQL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Идентификаторы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Transact SQL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6.4 Комментарии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6.5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BNF-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Нотация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6.6 Операторы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арифметические операторы;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операторы присваивания;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побитовые операторы;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операторы сравнения;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логические операторы;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унарные операторы.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лекции</a:t>
            </a:r>
            <a:endParaRPr lang="ru-RU" sz="44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1800200"/>
          </a:xfrm>
        </p:spPr>
        <p:txBody>
          <a:bodyPr>
            <a:normAutofit fontScale="925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Логические операторы обычно применяются в предложении WHERE для проверки истинности какого-либо условия.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Логические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операторы возвращают булево значение TRUE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FALSE.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Логические операторы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780928"/>
            <a:ext cx="763284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58427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Унарные операторы выполняют операцию над одним выражением любого типа, относящимся к числовой категории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21</a:t>
            </a:fld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Унарные операторы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924944"/>
            <a:ext cx="799288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17067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760639"/>
          </a:xfrm>
        </p:spPr>
        <p:txBody>
          <a:bodyPr>
            <a:normAutofit fontScale="77500" lnSpcReduction="20000"/>
          </a:bodyPr>
          <a:lstStyle/>
          <a:p>
            <a:pPr marL="109728" indent="0" hangingPunct="0">
              <a:spcAft>
                <a:spcPts val="1200"/>
              </a:spcAft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приоритета операторов (от самого высокого к самому низкому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() – выражения в скобках.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+, -, ~ – унарные операторы.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*, /, % – арифметические операторы типа умножения.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+, - – арифметические операторы типа сложения.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5. =, &gt;, &lt;, &gt;=, &lt;=, &lt;&gt; – операторы сравнения.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6. ^ (побитное исключающее ИЛИ), &amp; (побитное И), | (побитное ИЛИ).</a:t>
            </a: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7. NOT.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8. AND.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9. ALL, ANY, BETWEEN, IN, LIKE, OR, SOME.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109728" indent="0" hangingPunct="0">
              <a:spcAft>
                <a:spcPts val="1200"/>
              </a:spcAft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10.  = – присваивание значения переменной.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0"/>
            <a:ext cx="8363272" cy="76470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Приоритет операторов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1297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>
            <a:normAutofit/>
          </a:bodyPr>
          <a:lstStyle/>
          <a:p>
            <a:pPr hangingPunct="0"/>
            <a:r>
              <a:rPr lang="en-US" dirty="0">
                <a:latin typeface="Times New Roman" pitchFamily="18" charset="0"/>
                <a:cs typeface="Times New Roman" pitchFamily="18" charset="0"/>
              </a:rPr>
              <a:t>SQL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Structured Query Language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Структурированный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Язык Запросов – стандартный язык запросов по работе с реляционными базами данных.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был предложен компанией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IBM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начале 1970-х гг. для проверки возможностей реляционной модели.</a:t>
            </a:r>
          </a:p>
          <a:p>
            <a:pPr hangingPunct="0"/>
            <a:r>
              <a:rPr lang="en-US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QL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информационно-логическим языком, а не языком программирования.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языка спецификацией SQL/PSM предусматривает возможность его процедурных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расширений.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Общее описание </a:t>
            </a:r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SQL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87889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400600"/>
          </a:xfrm>
        </p:spPr>
        <p:txBody>
          <a:bodyPr>
            <a:noAutofit/>
          </a:bodyPr>
          <a:lstStyle/>
          <a:p>
            <a:pPr hangingPunct="0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Команды языка определения данных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DDL – Data Definition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Команды языка манипулирования данными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DML – Data Manipulation Language)</a:t>
            </a:r>
          </a:p>
          <a:p>
            <a:pPr hangingPunct="0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Язык запросов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DQL – Data Query Language)</a:t>
            </a:r>
          </a:p>
          <a:p>
            <a:pPr hangingPunct="0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Средства управления транзакциями</a:t>
            </a:r>
          </a:p>
          <a:p>
            <a:pPr hangingPunct="0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Средства администрирования БД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Подразделы </a:t>
            </a:r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TRANSACT SQL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685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Команды языка определения данных (</a:t>
            </a:r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DDL)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7"/>
            <a:ext cx="8496944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8070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Команды языка манипулирования данными (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DML)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88" y="1556792"/>
            <a:ext cx="8053943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91746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85010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Язык запросов (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DQL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9368"/>
            <a:ext cx="756084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65455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85010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управления транзакциями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86504"/>
            <a:ext cx="7560840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3984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85010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администрирования БД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32768"/>
            <a:ext cx="7885424" cy="46085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3073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573</TotalTime>
  <Words>841</Words>
  <Application>Microsoft Office PowerPoint</Application>
  <PresentationFormat>Экран (4:3)</PresentationFormat>
  <Paragraphs>127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Открытая</vt:lpstr>
      <vt:lpstr>Основы языка Transact SQL</vt:lpstr>
      <vt:lpstr>План лекции</vt:lpstr>
      <vt:lpstr>Общее описание SQL</vt:lpstr>
      <vt:lpstr>Подразделы TRANSACT SQL</vt:lpstr>
      <vt:lpstr>Команды языка определения данных (DDL)</vt:lpstr>
      <vt:lpstr>Команды языка манипулирования данными (DML)</vt:lpstr>
      <vt:lpstr>Язык запросов (DQL)</vt:lpstr>
      <vt:lpstr>Средства управления транзакциями</vt:lpstr>
      <vt:lpstr>Средства администрирования БД</vt:lpstr>
      <vt:lpstr>Идентификаторы Transact SQL</vt:lpstr>
      <vt:lpstr>Правила</vt:lpstr>
      <vt:lpstr>Комментарии</vt:lpstr>
      <vt:lpstr>BNF-Нотация</vt:lpstr>
      <vt:lpstr>BNF-Нотация</vt:lpstr>
      <vt:lpstr>Операторы</vt:lpstr>
      <vt:lpstr>Арифметические операторы</vt:lpstr>
      <vt:lpstr>Операторы присваивания</vt:lpstr>
      <vt:lpstr>Побитовые операторы</vt:lpstr>
      <vt:lpstr>Операторы сравнения</vt:lpstr>
      <vt:lpstr>Логические операторы</vt:lpstr>
      <vt:lpstr>Унарные операторы</vt:lpstr>
      <vt:lpstr>Приоритет операторов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1</dc:title>
  <dc:creator>Настенька</dc:creator>
  <cp:lastModifiedBy>A1-5</cp:lastModifiedBy>
  <cp:revision>40</cp:revision>
  <dcterms:created xsi:type="dcterms:W3CDTF">2010-02-28T16:55:39Z</dcterms:created>
  <dcterms:modified xsi:type="dcterms:W3CDTF">2012-03-19T07:08:55Z</dcterms:modified>
</cp:coreProperties>
</file>